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5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8" r:id="rId1"/>
    <p:sldMasterId id="2147483696" r:id="rId2"/>
    <p:sldMasterId id="2147483675" r:id="rId3"/>
    <p:sldMasterId id="2147483702" r:id="rId4"/>
    <p:sldMasterId id="2147483709" r:id="rId5"/>
    <p:sldMasterId id="2147483716" r:id="rId6"/>
  </p:sldMasterIdLst>
  <p:notesMasterIdLst>
    <p:notesMasterId r:id="rId8"/>
  </p:notesMasterIdLst>
  <p:sldIdLst>
    <p:sldId id="284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A0DF"/>
    <a:srgbClr val="7DBB4D"/>
    <a:srgbClr val="F67F21"/>
    <a:srgbClr val="7B704F"/>
    <a:srgbClr val="6C2686"/>
    <a:srgbClr val="082140"/>
    <a:srgbClr val="CA25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10"/>
    <p:restoredTop sz="94694"/>
  </p:normalViewPr>
  <p:slideViewPr>
    <p:cSldViewPr snapToGrid="0" snapToObjects="1">
      <p:cViewPr varScale="1">
        <p:scale>
          <a:sx n="146" d="100"/>
          <a:sy n="146" d="100"/>
        </p:scale>
        <p:origin x="126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E54A33-1090-EC4D-8812-6652BA304414}" type="datetimeFigureOut">
              <a:rPr lang="en-US" smtClean="0"/>
              <a:t>11/14/2023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C9DF67-0900-1547-96D2-E921F3F76B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433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605280" y="2103875"/>
            <a:ext cx="9144000" cy="1298391"/>
          </a:xfrm>
          <a:prstGeom prst="rect">
            <a:avLst/>
          </a:prstGeom>
          <a:solidFill>
            <a:schemeClr val="bg1">
              <a:alpha val="70549"/>
            </a:schemeClr>
          </a:solidFill>
        </p:spPr>
        <p:txBody>
          <a:bodyPr anchor="b"/>
          <a:lstStyle>
            <a:lvl1pPr algn="ctr">
              <a:defRPr sz="6000" b="1" i="0" baseline="0"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605280" y="3494342"/>
            <a:ext cx="9144000" cy="693515"/>
          </a:xfrm>
          <a:prstGeom prst="rect">
            <a:avLst/>
          </a:prstGeom>
          <a:solidFill>
            <a:schemeClr val="bg1">
              <a:alpha val="70602"/>
            </a:schemeClr>
          </a:solidFill>
        </p:spPr>
        <p:txBody>
          <a:bodyPr/>
          <a:lstStyle>
            <a:lvl1pPr marL="0" indent="0" algn="ctr">
              <a:buNone/>
              <a:defRPr sz="2400" baseline="0">
                <a:solidFill>
                  <a:srgbClr val="75BA5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  <p:extLst>
      <p:ext uri="{BB962C8B-B14F-4D97-AF65-F5344CB8AC3E}">
        <p14:creationId xmlns:p14="http://schemas.microsoft.com/office/powerpoint/2010/main" val="1938195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82773" y="2030818"/>
            <a:ext cx="11461898" cy="373202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4797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8343" y="1839507"/>
            <a:ext cx="11557591" cy="825721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8343" y="2845981"/>
            <a:ext cx="11557591" cy="283345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040465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711" y="1831657"/>
            <a:ext cx="11568223" cy="2293938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710" y="4125595"/>
            <a:ext cx="11568223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606692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6951" y="1869042"/>
            <a:ext cx="11538097" cy="82572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6951" y="2772499"/>
            <a:ext cx="5702596" cy="2781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946" y="2772499"/>
            <a:ext cx="5683101" cy="27814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13635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8160" y="1889834"/>
            <a:ext cx="11536510" cy="84399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8160" y="2876735"/>
            <a:ext cx="5689415" cy="57902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8160" y="3598661"/>
            <a:ext cx="5689415" cy="21011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2876735"/>
            <a:ext cx="5672470" cy="57902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598661"/>
            <a:ext cx="5672470" cy="21011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116217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6188149" y="3349256"/>
            <a:ext cx="914400" cy="914400"/>
          </a:xfrm>
          <a:prstGeom prst="rect">
            <a:avLst/>
          </a:prstGeom>
        </p:spPr>
        <p:txBody>
          <a:bodyPr wrap="none" rtlCol="0" anchor="ctr" anchorCtr="0">
            <a:normAutofit/>
          </a:bodyPr>
          <a:lstStyle/>
          <a:p>
            <a:endParaRPr lang="en-US" sz="4000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321365" y="1839661"/>
            <a:ext cx="11536018" cy="734864"/>
          </a:xfrm>
          <a:prstGeom prst="rect">
            <a:avLst/>
          </a:prstGeom>
        </p:spPr>
        <p:txBody>
          <a:bodyPr anchor="b"/>
          <a:lstStyle>
            <a:lvl1pPr algn="l">
              <a:defRPr sz="4000" b="1" i="0" baseline="0"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1365" y="2795695"/>
            <a:ext cx="11536018" cy="28939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aseline="0">
                <a:solidFill>
                  <a:schemeClr val="tx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  <p:extLst>
      <p:ext uri="{BB962C8B-B14F-4D97-AF65-F5344CB8AC3E}">
        <p14:creationId xmlns:p14="http://schemas.microsoft.com/office/powerpoint/2010/main" val="30501483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82773" y="2030818"/>
            <a:ext cx="11461898" cy="373202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3295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8343" y="1839507"/>
            <a:ext cx="11557591" cy="825721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8343" y="2845981"/>
            <a:ext cx="11557591" cy="283345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508416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711" y="1831657"/>
            <a:ext cx="11568223" cy="2293938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710" y="4125595"/>
            <a:ext cx="11568223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201080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6951" y="1869042"/>
            <a:ext cx="11538097" cy="82572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6951" y="2772499"/>
            <a:ext cx="5702596" cy="2781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946" y="2772499"/>
            <a:ext cx="5683101" cy="27814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1637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83543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8160" y="1889834"/>
            <a:ext cx="11536510" cy="84399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8160" y="2876735"/>
            <a:ext cx="5689415" cy="57902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8160" y="3598661"/>
            <a:ext cx="5689415" cy="21011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2876735"/>
            <a:ext cx="5672470" cy="57902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598661"/>
            <a:ext cx="5672470" cy="21011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516815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6188149" y="3349256"/>
            <a:ext cx="914400" cy="914400"/>
          </a:xfrm>
          <a:prstGeom prst="rect">
            <a:avLst/>
          </a:prstGeom>
        </p:spPr>
        <p:txBody>
          <a:bodyPr wrap="none" rtlCol="0" anchor="ctr" anchorCtr="0">
            <a:normAutofit/>
          </a:bodyPr>
          <a:lstStyle/>
          <a:p>
            <a:endParaRPr lang="en-US" sz="4000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321365" y="1839661"/>
            <a:ext cx="11536018" cy="734864"/>
          </a:xfrm>
          <a:prstGeom prst="rect">
            <a:avLst/>
          </a:prstGeom>
        </p:spPr>
        <p:txBody>
          <a:bodyPr anchor="b"/>
          <a:lstStyle>
            <a:lvl1pPr algn="l">
              <a:defRPr sz="4000" b="1" i="0" baseline="0"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1365" y="2795695"/>
            <a:ext cx="11536018" cy="28939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aseline="0">
                <a:solidFill>
                  <a:schemeClr val="tx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  <p:extLst>
      <p:ext uri="{BB962C8B-B14F-4D97-AF65-F5344CB8AC3E}">
        <p14:creationId xmlns:p14="http://schemas.microsoft.com/office/powerpoint/2010/main" val="41966836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82773" y="2030818"/>
            <a:ext cx="11461898" cy="373202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9621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8343" y="1839507"/>
            <a:ext cx="11557591" cy="825721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8343" y="2845981"/>
            <a:ext cx="11557591" cy="283345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539433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711" y="1831657"/>
            <a:ext cx="11568223" cy="2293938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710" y="4125595"/>
            <a:ext cx="11568223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6826140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6951" y="1869042"/>
            <a:ext cx="11538097" cy="82572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6951" y="2772499"/>
            <a:ext cx="5702596" cy="2781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946" y="2772499"/>
            <a:ext cx="5683101" cy="27814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234609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8160" y="1889834"/>
            <a:ext cx="11536510" cy="84399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8160" y="2876735"/>
            <a:ext cx="5689415" cy="57902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8160" y="3598661"/>
            <a:ext cx="5689415" cy="21011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2876735"/>
            <a:ext cx="5672470" cy="57902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598661"/>
            <a:ext cx="5672470" cy="21011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65566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6188149" y="3349256"/>
            <a:ext cx="914400" cy="914400"/>
          </a:xfrm>
          <a:prstGeom prst="rect">
            <a:avLst/>
          </a:prstGeom>
        </p:spPr>
        <p:txBody>
          <a:bodyPr wrap="none" rtlCol="0" anchor="ctr" anchorCtr="0">
            <a:normAutofit/>
          </a:bodyPr>
          <a:lstStyle/>
          <a:p>
            <a:endParaRPr lang="en-US" sz="4000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321365" y="1839661"/>
            <a:ext cx="11536018" cy="734864"/>
          </a:xfrm>
          <a:prstGeom prst="rect">
            <a:avLst/>
          </a:prstGeom>
        </p:spPr>
        <p:txBody>
          <a:bodyPr anchor="b"/>
          <a:lstStyle>
            <a:lvl1pPr algn="l">
              <a:defRPr sz="4000" b="1" i="0" baseline="0"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1365" y="2795695"/>
            <a:ext cx="11536018" cy="28939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aseline="0">
                <a:solidFill>
                  <a:schemeClr val="tx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82773" y="2030818"/>
            <a:ext cx="11461898" cy="373202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8343" y="1839507"/>
            <a:ext cx="11557591" cy="825721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8343" y="2845981"/>
            <a:ext cx="11557591" cy="283345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711" y="1831657"/>
            <a:ext cx="11568223" cy="2293938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710" y="4125595"/>
            <a:ext cx="11568223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6951" y="1869042"/>
            <a:ext cx="11538097" cy="82572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6951" y="2772499"/>
            <a:ext cx="5702596" cy="2781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946" y="2772499"/>
            <a:ext cx="5683101" cy="27814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8160" y="1889834"/>
            <a:ext cx="11536510" cy="84399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8160" y="2876735"/>
            <a:ext cx="5689415" cy="57902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8160" y="3598661"/>
            <a:ext cx="5689415" cy="21011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2876735"/>
            <a:ext cx="5672470" cy="57902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598661"/>
            <a:ext cx="5672470" cy="21011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6188149" y="3349256"/>
            <a:ext cx="914400" cy="914400"/>
          </a:xfrm>
          <a:prstGeom prst="rect">
            <a:avLst/>
          </a:prstGeom>
        </p:spPr>
        <p:txBody>
          <a:bodyPr wrap="none" rtlCol="0" anchor="ctr" anchorCtr="0">
            <a:normAutofit/>
          </a:bodyPr>
          <a:lstStyle/>
          <a:p>
            <a:endParaRPr lang="en-US" sz="4000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321365" y="1839661"/>
            <a:ext cx="11536018" cy="734864"/>
          </a:xfrm>
          <a:prstGeom prst="rect">
            <a:avLst/>
          </a:prstGeom>
        </p:spPr>
        <p:txBody>
          <a:bodyPr anchor="b"/>
          <a:lstStyle>
            <a:lvl1pPr algn="l">
              <a:defRPr sz="4000" b="1" i="0" baseline="0"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1365" y="2795695"/>
            <a:ext cx="11536018" cy="28939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aseline="0">
                <a:solidFill>
                  <a:schemeClr val="tx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  <p:extLst>
      <p:ext uri="{BB962C8B-B14F-4D97-AF65-F5344CB8AC3E}">
        <p14:creationId xmlns:p14="http://schemas.microsoft.com/office/powerpoint/2010/main" val="1462939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5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1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7.xml"/><Relationship Id="rId7" Type="http://schemas.openxmlformats.org/officeDocument/2006/relationships/theme" Target="../theme/theme5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3.xml"/><Relationship Id="rId7" Type="http://schemas.openxmlformats.org/officeDocument/2006/relationships/theme" Target="../theme/theme6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5731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8089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257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84" r:id="rId3"/>
    <p:sldLayoutId id="2147483685" r:id="rId4"/>
    <p:sldLayoutId id="2147483686" r:id="rId5"/>
    <p:sldLayoutId id="2147483687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3744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6648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9348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117033"/>
      </p:ext>
    </p:extLst>
  </p:cSld>
  <p:clrMapOvr>
    <a:masterClrMapping/>
  </p:clrMapOvr>
</p:sld>
</file>

<file path=ppt/theme/theme1.xml><?xml version="1.0" encoding="utf-8"?>
<a:theme xmlns:a="http://schemas.openxmlformats.org/drawingml/2006/main" name="2_Intro 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ro 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tent 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anchor="ctr" anchorCtr="0">
        <a:normAutofit/>
      </a:bodyPr>
      <a:lstStyle>
        <a:defPPr>
          <a:defRPr sz="4000" b="1" dirty="0" smtClean="0">
            <a:latin typeface="Arial" charset="0"/>
            <a:ea typeface="Arial" charset="0"/>
            <a:cs typeface="Arial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Content 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anchor="ctr" anchorCtr="0">
        <a:normAutofit/>
      </a:bodyPr>
      <a:lstStyle>
        <a:defPPr>
          <a:defRPr sz="4000" b="1" dirty="0" smtClean="0">
            <a:latin typeface="Arial" charset="0"/>
            <a:ea typeface="Arial" charset="0"/>
            <a:cs typeface="Arial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Content 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anchor="ctr" anchorCtr="0">
        <a:normAutofit/>
      </a:bodyPr>
      <a:lstStyle>
        <a:defPPr>
          <a:defRPr sz="4000" b="1" dirty="0" smtClean="0">
            <a:latin typeface="Arial" charset="0"/>
            <a:ea typeface="Arial" charset="0"/>
            <a:cs typeface="Arial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Content 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anchor="ctr" anchorCtr="0">
        <a:normAutofit/>
      </a:bodyPr>
      <a:lstStyle>
        <a:defPPr>
          <a:defRPr sz="4000" b="1" dirty="0" smtClean="0">
            <a:latin typeface="Arial" charset="0"/>
            <a:ea typeface="Arial" charset="0"/>
            <a:cs typeface="Arial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5078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Arial</vt:lpstr>
      <vt:lpstr>Arial</vt:lpstr>
      <vt:lpstr>Calibri</vt:lpstr>
      <vt:lpstr>2_Intro slide</vt:lpstr>
      <vt:lpstr>1_Intro slide</vt:lpstr>
      <vt:lpstr>Content slide</vt:lpstr>
      <vt:lpstr>1_Content slide</vt:lpstr>
      <vt:lpstr>2_Content slide</vt:lpstr>
      <vt:lpstr>3_Content slide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Honeyman, Danny</cp:lastModifiedBy>
  <cp:revision>109</cp:revision>
  <dcterms:created xsi:type="dcterms:W3CDTF">2017-07-13T14:47:43Z</dcterms:created>
  <dcterms:modified xsi:type="dcterms:W3CDTF">2023-11-14T10:32:50Z</dcterms:modified>
</cp:coreProperties>
</file>