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75" r:id="rId2"/>
  </p:sldMasterIdLst>
  <p:notesMasterIdLst>
    <p:notesMasterId r:id="rId4"/>
  </p:notesMasterIdLst>
  <p:sldIdLst>
    <p:sldId id="256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78C5"/>
    <a:srgbClr val="04808B"/>
    <a:srgbClr val="A88B4A"/>
    <a:srgbClr val="F67F21"/>
    <a:srgbClr val="7B704F"/>
    <a:srgbClr val="6C2686"/>
    <a:srgbClr val="082140"/>
    <a:srgbClr val="CA25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98" autoAdjust="0"/>
    <p:restoredTop sz="94762"/>
  </p:normalViewPr>
  <p:slideViewPr>
    <p:cSldViewPr snapToGrid="0" snapToObjects="1">
      <p:cViewPr varScale="1">
        <p:scale>
          <a:sx n="85" d="100"/>
          <a:sy n="85" d="100"/>
        </p:scale>
        <p:origin x="126" y="4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E54A33-1090-EC4D-8812-6652BA304414}" type="datetimeFigureOut">
              <a:rPr lang="en-US" smtClean="0"/>
              <a:t>11/14/2023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C9DF67-0900-1547-96D2-E921F3F76B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433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blac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81446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8160" y="1279687"/>
            <a:ext cx="5689415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8160" y="2111420"/>
            <a:ext cx="5689415" cy="346689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279687"/>
            <a:ext cx="567247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111420"/>
            <a:ext cx="5672470" cy="346689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42332BD-96ED-4E2C-DEBB-4B773B5973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7204" y="346655"/>
            <a:ext cx="11557591" cy="70791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Title of slide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black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65221" y="2522138"/>
            <a:ext cx="9144000" cy="1298391"/>
          </a:xfrm>
          <a:prstGeom prst="rect">
            <a:avLst/>
          </a:prstGeom>
        </p:spPr>
        <p:txBody>
          <a:bodyPr anchor="b"/>
          <a:lstStyle>
            <a:lvl1pPr algn="l">
              <a:defRPr sz="6000" b="1" i="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65221" y="3912605"/>
            <a:ext cx="9144000" cy="69351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 i="0" baseline="0">
                <a:solidFill>
                  <a:schemeClr val="bg1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of person/subtitle</a:t>
            </a:r>
          </a:p>
        </p:txBody>
      </p:sp>
    </p:spTree>
    <p:extLst>
      <p:ext uri="{BB962C8B-B14F-4D97-AF65-F5344CB8AC3E}">
        <p14:creationId xmlns:p14="http://schemas.microsoft.com/office/powerpoint/2010/main" val="3503008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hit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3771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white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65221" y="2522138"/>
            <a:ext cx="9144000" cy="1298391"/>
          </a:xfrm>
          <a:prstGeom prst="rect">
            <a:avLst/>
          </a:prstGeom>
        </p:spPr>
        <p:txBody>
          <a:bodyPr anchor="b"/>
          <a:lstStyle>
            <a:lvl1pPr algn="l">
              <a:defRPr sz="6000" b="1" i="0" baseline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65221" y="3912605"/>
            <a:ext cx="9144000" cy="69351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 i="0" baseline="0">
                <a:solidFill>
                  <a:srgbClr val="0578C5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of person/subtitle</a:t>
            </a:r>
          </a:p>
        </p:txBody>
      </p:sp>
    </p:spTree>
    <p:extLst>
      <p:ext uri="{BB962C8B-B14F-4D97-AF65-F5344CB8AC3E}">
        <p14:creationId xmlns:p14="http://schemas.microsoft.com/office/powerpoint/2010/main" val="549607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6188149" y="3349256"/>
            <a:ext cx="914400" cy="914400"/>
          </a:xfrm>
          <a:prstGeom prst="rect">
            <a:avLst/>
          </a:prstGeom>
        </p:spPr>
        <p:txBody>
          <a:bodyPr wrap="none" rtlCol="0" anchor="ctr" anchorCtr="0">
            <a:normAutofit/>
          </a:bodyPr>
          <a:lstStyle/>
          <a:p>
            <a:endParaRPr lang="en-US" sz="4000" b="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327991" y="327830"/>
            <a:ext cx="11536018" cy="734864"/>
          </a:xfrm>
          <a:prstGeom prst="rect">
            <a:avLst/>
          </a:prstGeom>
        </p:spPr>
        <p:txBody>
          <a:bodyPr anchor="b"/>
          <a:lstStyle>
            <a:lvl1pPr algn="l">
              <a:defRPr sz="4000" b="1" i="0" baseline="0">
                <a:latin typeface="arial" charset="0"/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1365" y="1274820"/>
            <a:ext cx="11536018" cy="431837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baseline="0">
                <a:solidFill>
                  <a:schemeClr val="tx1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of person/subtitle</a:t>
            </a: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33723" y="347072"/>
            <a:ext cx="11510948" cy="524611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7204" y="346655"/>
            <a:ext cx="11557591" cy="70791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Title of slide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8343" y="1274820"/>
            <a:ext cx="11557591" cy="431169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1888" y="481639"/>
            <a:ext cx="11568223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1888" y="3361364"/>
            <a:ext cx="11568223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17204" y="1281496"/>
            <a:ext cx="5702596" cy="431169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199" y="1281495"/>
            <a:ext cx="5683101" cy="431169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CC48A53-32C7-FC29-992B-51F395F9F71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7204" y="346655"/>
            <a:ext cx="11557591" cy="70791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Title of slide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7826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88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257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84" r:id="rId3"/>
    <p:sldLayoutId id="2147483685" r:id="rId4"/>
    <p:sldLayoutId id="2147483686" r:id="rId5"/>
    <p:sldLayoutId id="2147483687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5160292"/>
      </p:ext>
    </p:extLst>
  </p:cSld>
  <p:clrMapOvr>
    <a:masterClrMapping/>
  </p:clrMapOvr>
</p:sld>
</file>

<file path=ppt/theme/theme1.xml><?xml version="1.0" encoding="utf-8"?>
<a:theme xmlns:a="http://schemas.openxmlformats.org/drawingml/2006/main" name="Intro slid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 slid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anchor="ctr" anchorCtr="0">
        <a:normAutofit/>
      </a:bodyPr>
      <a:lstStyle>
        <a:defPPr>
          <a:defRPr sz="4000" b="1" dirty="0" smtClean="0">
            <a:latin typeface="Arial" charset="0"/>
            <a:ea typeface="Arial" charset="0"/>
            <a:cs typeface="Arial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Arial</vt:lpstr>
      <vt:lpstr>Calibri</vt:lpstr>
      <vt:lpstr>Intro slide</vt:lpstr>
      <vt:lpstr>Content slide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Honeyman, Danny</cp:lastModifiedBy>
  <cp:revision>98</cp:revision>
  <dcterms:created xsi:type="dcterms:W3CDTF">2017-07-13T14:47:43Z</dcterms:created>
  <dcterms:modified xsi:type="dcterms:W3CDTF">2023-11-14T16:08:52Z</dcterms:modified>
</cp:coreProperties>
</file>